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6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EEB7"/>
    <a:srgbClr val="FB7E0D"/>
    <a:srgbClr val="FC5C0C"/>
    <a:srgbClr val="FFCD2D"/>
    <a:srgbClr val="FE4A4E"/>
    <a:srgbClr val="F3DE8A"/>
    <a:srgbClr val="69C5D9"/>
    <a:srgbClr val="DE9CBA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8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C1906-8A8D-42C4-B3ED-4782BA2CBC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4D2E6-E576-4A97-8B43-8F24C96087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11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6BD3E9-32AE-A819-C10C-D6C0AD5D8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1C0D10-DD55-C817-B6B9-E047E46F4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D7A3FB-9665-EC3F-05F2-D7D70C63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042038-EA77-3512-1354-29FF0865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15D664-45CC-AF97-B6C4-F100172E6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43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E746BB-D025-EF8F-7D57-78C62DA97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4529F-8C33-E429-61CC-E9934FD14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0EB4B0-52CD-6A9D-4FCF-42D19F8E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DB4587-B04F-05B3-05C6-A65D017A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3E4C7-844E-6DAB-0B02-8920446B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2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1F6B2E-79D9-B7F5-C122-1A1C7D6CC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44D19C-01F7-86B5-22DC-8975015ED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593E4-4A90-F672-A3CD-05B21799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C4368-2EC8-83EA-88F2-BC977A11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783C0-E356-067E-91DD-46BA643C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4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EA157-27FC-2BDB-58E1-E3369F781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F233F4-6AD1-5A07-68EA-0E5052B58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0FB1F-F15A-9531-945A-0D57694E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D0A314-0852-C591-A30B-F19629DE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69234A-500D-3B66-C23C-B78FFCA6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33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38FBD-5010-3442-9BDF-B7C462AD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7A19B3-6307-AEAB-B80B-37D339FB1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5E5E17-D41F-4576-BA03-ADB953F2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A85A6-0950-45D3-75D9-E1611B39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53BB64-FC07-D41E-1D1C-B2CBEFF3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2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240A88-EEC8-4183-759F-78F71DAA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F50FFD-8FD6-71F6-2E64-E6545CBE1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1E6782-AB70-1F37-8051-CC926B6F6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594AD0-3594-0FCC-F2D1-0C49F67C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2F5E10-B0FA-4F51-8068-DB24C69A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3E1E8D-1EA1-AD8D-D228-8EE86590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2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A5E49-2911-C414-EC09-DB13DEDB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0ED1D3-81A5-330B-80D9-BE1752C2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596F6B-BBEF-734D-56FD-43FC45B98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21E68A-86C1-6F7A-12AC-F909D2B34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9BDF41-CC8A-979D-069D-86C21A14A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09D8AF-E1CE-0C7C-F9EA-65441303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914F5C-C01B-C615-8C0E-74E8A0F5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138E32-9E12-C963-98D3-B86F6357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7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67782-E531-4262-44CB-C22EAC2ED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2A7045-324B-8ADF-3CFA-0791CF563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D0EAE8-2083-A19A-615A-399C8722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C7BFC6-5DA6-EA07-BF71-8D3728D1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6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9E9153F-448A-9F43-2EFC-C3FC6236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6D1EFE-48DE-167C-1B01-D183D398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A26954-8ED6-FF3D-6F5B-40B27BB0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83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ED957-085E-FE63-2DD6-522C83A0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E75EEB-A0EE-E948-EF7A-D818D08B2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195740-B24D-4BA7-A3B5-EDAFB7F10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FECF52-AA26-9660-2B4C-4D9A20604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848E90-2D76-6A8E-DD45-92921583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08992E-36CE-43B6-D41D-C31FD31E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43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36596-396D-8880-B593-F4BFCF13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C55164A-3AAD-ED17-6A2C-71F915E4F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09C675-6B13-866E-3560-167F0968D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A16797-9682-6064-1EA1-453603B6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B3915D-8F16-CED7-9DFC-FB2583F2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CE7FE2-972A-53EE-A974-7E4ADBD2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8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66EF03-ECBC-89F0-CC2A-323120B02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F2172F-0CD1-57D6-9D99-3FCFF8A6D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161D45-2348-F600-529F-033D2D783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F68B0-50C0-4D30-9643-ED70B5D9357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35CE37-2F07-4D42-61E1-16090D1A1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80768B-23E9-ABE5-C617-80CDE6AAC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81A4-963D-4264-9C9C-644D83F43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94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9E5212A-BBD3-171D-DC92-1314DF0854EB}"/>
              </a:ext>
            </a:extLst>
          </p:cNvPr>
          <p:cNvSpPr/>
          <p:nvPr/>
        </p:nvSpPr>
        <p:spPr>
          <a:xfrm>
            <a:off x="0" y="112174"/>
            <a:ext cx="55065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シンクロマット　演技構成表</a:t>
            </a:r>
            <a:endParaRPr lang="en-US" altLang="ja-JP" sz="36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8E8068-B1DD-FE0C-C159-0ABF075998CF}"/>
              </a:ext>
            </a:extLst>
          </p:cNvPr>
          <p:cNvSpPr txBox="1"/>
          <p:nvPr/>
        </p:nvSpPr>
        <p:spPr>
          <a:xfrm>
            <a:off x="5506507" y="158340"/>
            <a:ext cx="1985819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DF13F3-F7D6-29B4-410C-DAFD5D941C53}"/>
              </a:ext>
            </a:extLst>
          </p:cNvPr>
          <p:cNvSpPr txBox="1"/>
          <p:nvPr/>
        </p:nvSpPr>
        <p:spPr>
          <a:xfrm>
            <a:off x="7708562" y="150866"/>
            <a:ext cx="1985819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チーム名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C0561B-5083-1F01-827A-C083AFF090E9}"/>
              </a:ext>
            </a:extLst>
          </p:cNvPr>
          <p:cNvSpPr txBox="1"/>
          <p:nvPr/>
        </p:nvSpPr>
        <p:spPr>
          <a:xfrm>
            <a:off x="9910617" y="134141"/>
            <a:ext cx="2107526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曲名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8B0C03-DE97-E10C-82AF-36FAD106921E}"/>
              </a:ext>
            </a:extLst>
          </p:cNvPr>
          <p:cNvSpPr txBox="1"/>
          <p:nvPr/>
        </p:nvSpPr>
        <p:spPr>
          <a:xfrm>
            <a:off x="225204" y="804671"/>
            <a:ext cx="1167095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メンバー　　　　　（　　　　　　　　）、　　　　（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）、　　　　（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）、　　　　（　　　　　　　　　）、　　　　（　　　　　　　　　　）、　　　　（　　　　　　　　　）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B60C36EE-BA9A-9F7B-D8A2-25949769C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58906"/>
              </p:ext>
            </p:extLst>
          </p:nvPr>
        </p:nvGraphicFramePr>
        <p:xfrm>
          <a:off x="337670" y="1427877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55A2FF3A-B640-E621-36FA-3F0407CE8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40741"/>
              </p:ext>
            </p:extLst>
          </p:nvPr>
        </p:nvGraphicFramePr>
        <p:xfrm>
          <a:off x="2587811" y="1427877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2" name="表 7">
            <a:extLst>
              <a:ext uri="{FF2B5EF4-FFF2-40B4-BE49-F238E27FC236}">
                <a16:creationId xmlns:a16="http://schemas.microsoft.com/office/drawing/2014/main" id="{83CBDE45-2E8E-F249-7F70-99082D4B4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790"/>
              </p:ext>
            </p:extLst>
          </p:nvPr>
        </p:nvGraphicFramePr>
        <p:xfrm>
          <a:off x="4837952" y="1427877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212759DB-80C6-8E67-8CB0-80FAD6438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81492"/>
              </p:ext>
            </p:extLst>
          </p:nvPr>
        </p:nvGraphicFramePr>
        <p:xfrm>
          <a:off x="7088093" y="1427877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49C84462-192A-9AE5-AD82-2813ED1AE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095812"/>
              </p:ext>
            </p:extLst>
          </p:nvPr>
        </p:nvGraphicFramePr>
        <p:xfrm>
          <a:off x="9445811" y="1427877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5" name="表 7">
            <a:extLst>
              <a:ext uri="{FF2B5EF4-FFF2-40B4-BE49-F238E27FC236}">
                <a16:creationId xmlns:a16="http://schemas.microsoft.com/office/drawing/2014/main" id="{662511B6-AC97-B9CC-38D6-BA19821B0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458503"/>
              </p:ext>
            </p:extLst>
          </p:nvPr>
        </p:nvGraphicFramePr>
        <p:xfrm>
          <a:off x="337670" y="3704912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6" name="表 7">
            <a:extLst>
              <a:ext uri="{FF2B5EF4-FFF2-40B4-BE49-F238E27FC236}">
                <a16:creationId xmlns:a16="http://schemas.microsoft.com/office/drawing/2014/main" id="{C12333DD-0734-2C3B-C439-2FE8CBC55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26448"/>
              </p:ext>
            </p:extLst>
          </p:nvPr>
        </p:nvGraphicFramePr>
        <p:xfrm>
          <a:off x="2587811" y="3704912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7" name="表 7">
            <a:extLst>
              <a:ext uri="{FF2B5EF4-FFF2-40B4-BE49-F238E27FC236}">
                <a16:creationId xmlns:a16="http://schemas.microsoft.com/office/drawing/2014/main" id="{D1D75364-9470-6CA8-59D8-E806F4E4A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2117"/>
              </p:ext>
            </p:extLst>
          </p:nvPr>
        </p:nvGraphicFramePr>
        <p:xfrm>
          <a:off x="4837952" y="3704912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8" name="表 7">
            <a:extLst>
              <a:ext uri="{FF2B5EF4-FFF2-40B4-BE49-F238E27FC236}">
                <a16:creationId xmlns:a16="http://schemas.microsoft.com/office/drawing/2014/main" id="{45694364-9500-E305-9E0E-9632FE03D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91032"/>
              </p:ext>
            </p:extLst>
          </p:nvPr>
        </p:nvGraphicFramePr>
        <p:xfrm>
          <a:off x="7088093" y="3704912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9" name="表 7">
            <a:extLst>
              <a:ext uri="{FF2B5EF4-FFF2-40B4-BE49-F238E27FC236}">
                <a16:creationId xmlns:a16="http://schemas.microsoft.com/office/drawing/2014/main" id="{627257B7-0BF9-85E3-EC3D-B3E575551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025019"/>
              </p:ext>
            </p:extLst>
          </p:nvPr>
        </p:nvGraphicFramePr>
        <p:xfrm>
          <a:off x="9445811" y="3704912"/>
          <a:ext cx="1966260" cy="119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130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983130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5993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31BC02D-EC69-009A-A749-9D9ADEB911D9}"/>
              </a:ext>
            </a:extLst>
          </p:cNvPr>
          <p:cNvSpPr txBox="1"/>
          <p:nvPr/>
        </p:nvSpPr>
        <p:spPr>
          <a:xfrm>
            <a:off x="347184" y="6073698"/>
            <a:ext cx="1167095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□動画を見返して、よりよい演技になるよう改善した　　　□難しい技・演技にも挑戦した　　　　□対話・協力し、一人ひとりの良さを生かせた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（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C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）　　　　　　　　　　　　　（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C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）　　　　　　　　　 （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　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C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）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4E6AE300-831E-90BB-65BD-15FBA44F923D}"/>
              </a:ext>
            </a:extLst>
          </p:cNvPr>
          <p:cNvSpPr/>
          <p:nvPr/>
        </p:nvSpPr>
        <p:spPr>
          <a:xfrm>
            <a:off x="1249081" y="839073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ADA62320-DA21-A789-C025-98BB16946254}"/>
              </a:ext>
            </a:extLst>
          </p:cNvPr>
          <p:cNvSpPr/>
          <p:nvPr/>
        </p:nvSpPr>
        <p:spPr>
          <a:xfrm>
            <a:off x="2780146" y="839073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E7C56A4-5810-2B2D-44D9-45C4E1ADFDCD}"/>
              </a:ext>
            </a:extLst>
          </p:cNvPr>
          <p:cNvSpPr/>
          <p:nvPr/>
        </p:nvSpPr>
        <p:spPr>
          <a:xfrm>
            <a:off x="4837952" y="831587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ED27393-D181-2B9D-E94E-0A904A4BA28D}"/>
              </a:ext>
            </a:extLst>
          </p:cNvPr>
          <p:cNvSpPr/>
          <p:nvPr/>
        </p:nvSpPr>
        <p:spPr>
          <a:xfrm>
            <a:off x="6517345" y="828870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FCF44ACA-8E34-08FD-58F0-748F11A80767}"/>
              </a:ext>
            </a:extLst>
          </p:cNvPr>
          <p:cNvSpPr/>
          <p:nvPr/>
        </p:nvSpPr>
        <p:spPr>
          <a:xfrm>
            <a:off x="8196738" y="828870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C2BE7D4A-1694-935F-9A52-6F2B2D026BF2}"/>
              </a:ext>
            </a:extLst>
          </p:cNvPr>
          <p:cNvSpPr/>
          <p:nvPr/>
        </p:nvSpPr>
        <p:spPr>
          <a:xfrm>
            <a:off x="9980705" y="822640"/>
            <a:ext cx="283883" cy="269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左大かっこ 26">
            <a:extLst>
              <a:ext uri="{FF2B5EF4-FFF2-40B4-BE49-F238E27FC236}">
                <a16:creationId xmlns:a16="http://schemas.microsoft.com/office/drawing/2014/main" id="{F8EF0170-F248-348A-7BED-5F6175FA459B}"/>
              </a:ext>
            </a:extLst>
          </p:cNvPr>
          <p:cNvSpPr/>
          <p:nvPr/>
        </p:nvSpPr>
        <p:spPr>
          <a:xfrm>
            <a:off x="295836" y="2698376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大かっこ 27">
            <a:extLst>
              <a:ext uri="{FF2B5EF4-FFF2-40B4-BE49-F238E27FC236}">
                <a16:creationId xmlns:a16="http://schemas.microsoft.com/office/drawing/2014/main" id="{0E930188-FC23-157A-0BFB-52249AC330AC}"/>
              </a:ext>
            </a:extLst>
          </p:cNvPr>
          <p:cNvSpPr/>
          <p:nvPr/>
        </p:nvSpPr>
        <p:spPr>
          <a:xfrm>
            <a:off x="2178424" y="2698376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B108E6A-344D-37B7-92BA-6D5FAF722EBB}"/>
              </a:ext>
            </a:extLst>
          </p:cNvPr>
          <p:cNvSpPr/>
          <p:nvPr/>
        </p:nvSpPr>
        <p:spPr>
          <a:xfrm>
            <a:off x="709094" y="2649701"/>
            <a:ext cx="1223412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①技名やタイミング</a:t>
            </a:r>
          </a:p>
        </p:txBody>
      </p:sp>
      <p:sp>
        <p:nvSpPr>
          <p:cNvPr id="30" name="左大かっこ 29">
            <a:extLst>
              <a:ext uri="{FF2B5EF4-FFF2-40B4-BE49-F238E27FC236}">
                <a16:creationId xmlns:a16="http://schemas.microsoft.com/office/drawing/2014/main" id="{A83FE9D7-E2E3-3E62-9945-ECE1D7E6CAA0}"/>
              </a:ext>
            </a:extLst>
          </p:cNvPr>
          <p:cNvSpPr/>
          <p:nvPr/>
        </p:nvSpPr>
        <p:spPr>
          <a:xfrm>
            <a:off x="2551952" y="2698376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右大かっこ 30">
            <a:extLst>
              <a:ext uri="{FF2B5EF4-FFF2-40B4-BE49-F238E27FC236}">
                <a16:creationId xmlns:a16="http://schemas.microsoft.com/office/drawing/2014/main" id="{4548A761-A075-2A4A-8BD9-F0ABE4C62937}"/>
              </a:ext>
            </a:extLst>
          </p:cNvPr>
          <p:cNvSpPr/>
          <p:nvPr/>
        </p:nvSpPr>
        <p:spPr>
          <a:xfrm>
            <a:off x="4434540" y="2698376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BF7D0F1-814E-1B85-B2F9-4D5486C2FBAD}"/>
              </a:ext>
            </a:extLst>
          </p:cNvPr>
          <p:cNvSpPr/>
          <p:nvPr/>
        </p:nvSpPr>
        <p:spPr>
          <a:xfrm>
            <a:off x="2965210" y="2649701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②技名やタイミング</a:t>
            </a:r>
          </a:p>
        </p:txBody>
      </p:sp>
      <p:sp>
        <p:nvSpPr>
          <p:cNvPr id="33" name="左大かっこ 32">
            <a:extLst>
              <a:ext uri="{FF2B5EF4-FFF2-40B4-BE49-F238E27FC236}">
                <a16:creationId xmlns:a16="http://schemas.microsoft.com/office/drawing/2014/main" id="{6BFAFCBF-7E5F-F2F0-9EBC-DC289D4D18DC}"/>
              </a:ext>
            </a:extLst>
          </p:cNvPr>
          <p:cNvSpPr/>
          <p:nvPr/>
        </p:nvSpPr>
        <p:spPr>
          <a:xfrm>
            <a:off x="4805962" y="2698376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右大かっこ 33">
            <a:extLst>
              <a:ext uri="{FF2B5EF4-FFF2-40B4-BE49-F238E27FC236}">
                <a16:creationId xmlns:a16="http://schemas.microsoft.com/office/drawing/2014/main" id="{EF0957F6-C989-4DFD-78B8-1D9B605FF575}"/>
              </a:ext>
            </a:extLst>
          </p:cNvPr>
          <p:cNvSpPr/>
          <p:nvPr/>
        </p:nvSpPr>
        <p:spPr>
          <a:xfrm>
            <a:off x="6688550" y="2698376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6D71A4F-213E-2CEA-6DD1-A76683653EA6}"/>
              </a:ext>
            </a:extLst>
          </p:cNvPr>
          <p:cNvSpPr/>
          <p:nvPr/>
        </p:nvSpPr>
        <p:spPr>
          <a:xfrm>
            <a:off x="5219220" y="2649701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③技名やタイミング</a:t>
            </a:r>
          </a:p>
        </p:txBody>
      </p:sp>
      <p:sp>
        <p:nvSpPr>
          <p:cNvPr id="36" name="左大かっこ 35">
            <a:extLst>
              <a:ext uri="{FF2B5EF4-FFF2-40B4-BE49-F238E27FC236}">
                <a16:creationId xmlns:a16="http://schemas.microsoft.com/office/drawing/2014/main" id="{4B190829-1B26-EAE3-41C8-884145239646}"/>
              </a:ext>
            </a:extLst>
          </p:cNvPr>
          <p:cNvSpPr/>
          <p:nvPr/>
        </p:nvSpPr>
        <p:spPr>
          <a:xfrm>
            <a:off x="7063304" y="2698376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右大かっこ 36">
            <a:extLst>
              <a:ext uri="{FF2B5EF4-FFF2-40B4-BE49-F238E27FC236}">
                <a16:creationId xmlns:a16="http://schemas.microsoft.com/office/drawing/2014/main" id="{648A6900-075B-338D-63BB-C9B022EAB0B0}"/>
              </a:ext>
            </a:extLst>
          </p:cNvPr>
          <p:cNvSpPr/>
          <p:nvPr/>
        </p:nvSpPr>
        <p:spPr>
          <a:xfrm>
            <a:off x="8945892" y="2698376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548D3ED-3A25-4A98-F83E-316CC4775226}"/>
              </a:ext>
            </a:extLst>
          </p:cNvPr>
          <p:cNvSpPr/>
          <p:nvPr/>
        </p:nvSpPr>
        <p:spPr>
          <a:xfrm>
            <a:off x="7476562" y="2649701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④技名やタイミング</a:t>
            </a:r>
          </a:p>
        </p:txBody>
      </p:sp>
      <p:sp>
        <p:nvSpPr>
          <p:cNvPr id="39" name="左大かっこ 38">
            <a:extLst>
              <a:ext uri="{FF2B5EF4-FFF2-40B4-BE49-F238E27FC236}">
                <a16:creationId xmlns:a16="http://schemas.microsoft.com/office/drawing/2014/main" id="{AF4D8771-578C-1BF3-54AD-7AA1A349F7C9}"/>
              </a:ext>
            </a:extLst>
          </p:cNvPr>
          <p:cNvSpPr/>
          <p:nvPr/>
        </p:nvSpPr>
        <p:spPr>
          <a:xfrm>
            <a:off x="9445811" y="2707341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大かっこ 39">
            <a:extLst>
              <a:ext uri="{FF2B5EF4-FFF2-40B4-BE49-F238E27FC236}">
                <a16:creationId xmlns:a16="http://schemas.microsoft.com/office/drawing/2014/main" id="{169126ED-1E38-45B7-8400-C10845EB45CF}"/>
              </a:ext>
            </a:extLst>
          </p:cNvPr>
          <p:cNvSpPr/>
          <p:nvPr/>
        </p:nvSpPr>
        <p:spPr>
          <a:xfrm>
            <a:off x="11328399" y="2707341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BD066C8-0AEA-618A-FA03-67ACB0D51D70}"/>
              </a:ext>
            </a:extLst>
          </p:cNvPr>
          <p:cNvSpPr/>
          <p:nvPr/>
        </p:nvSpPr>
        <p:spPr>
          <a:xfrm>
            <a:off x="9859069" y="2658666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⑤技名やタイミング</a:t>
            </a:r>
          </a:p>
        </p:txBody>
      </p:sp>
      <p:sp>
        <p:nvSpPr>
          <p:cNvPr id="42" name="左大かっこ 41">
            <a:extLst>
              <a:ext uri="{FF2B5EF4-FFF2-40B4-BE49-F238E27FC236}">
                <a16:creationId xmlns:a16="http://schemas.microsoft.com/office/drawing/2014/main" id="{9B815C84-E0A6-910E-8152-FEE239F9B0F5}"/>
              </a:ext>
            </a:extLst>
          </p:cNvPr>
          <p:cNvSpPr/>
          <p:nvPr/>
        </p:nvSpPr>
        <p:spPr>
          <a:xfrm>
            <a:off x="291964" y="5058582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大かっこ 42">
            <a:extLst>
              <a:ext uri="{FF2B5EF4-FFF2-40B4-BE49-F238E27FC236}">
                <a16:creationId xmlns:a16="http://schemas.microsoft.com/office/drawing/2014/main" id="{E2843911-CFF2-E057-3160-4B9EC60283A4}"/>
              </a:ext>
            </a:extLst>
          </p:cNvPr>
          <p:cNvSpPr/>
          <p:nvPr/>
        </p:nvSpPr>
        <p:spPr>
          <a:xfrm>
            <a:off x="2174552" y="5058582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B2DB1390-2FAD-949E-52DB-1A8EBF0107A0}"/>
              </a:ext>
            </a:extLst>
          </p:cNvPr>
          <p:cNvSpPr/>
          <p:nvPr/>
        </p:nvSpPr>
        <p:spPr>
          <a:xfrm>
            <a:off x="705222" y="5009907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⑥技名やタイミング</a:t>
            </a:r>
          </a:p>
        </p:txBody>
      </p:sp>
      <p:sp>
        <p:nvSpPr>
          <p:cNvPr id="45" name="左大かっこ 44">
            <a:extLst>
              <a:ext uri="{FF2B5EF4-FFF2-40B4-BE49-F238E27FC236}">
                <a16:creationId xmlns:a16="http://schemas.microsoft.com/office/drawing/2014/main" id="{ADC59FB2-9111-1828-B1BC-4E5094BB74FF}"/>
              </a:ext>
            </a:extLst>
          </p:cNvPr>
          <p:cNvSpPr/>
          <p:nvPr/>
        </p:nvSpPr>
        <p:spPr>
          <a:xfrm>
            <a:off x="2545979" y="5060043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右大かっこ 45">
            <a:extLst>
              <a:ext uri="{FF2B5EF4-FFF2-40B4-BE49-F238E27FC236}">
                <a16:creationId xmlns:a16="http://schemas.microsoft.com/office/drawing/2014/main" id="{14FCCA2C-F1AD-13C9-C38C-6C178EC4BBE0}"/>
              </a:ext>
            </a:extLst>
          </p:cNvPr>
          <p:cNvSpPr/>
          <p:nvPr/>
        </p:nvSpPr>
        <p:spPr>
          <a:xfrm>
            <a:off x="4428567" y="5060043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B2ED77A-B660-DD13-EFED-F09C85A1B507}"/>
              </a:ext>
            </a:extLst>
          </p:cNvPr>
          <p:cNvSpPr/>
          <p:nvPr/>
        </p:nvSpPr>
        <p:spPr>
          <a:xfrm>
            <a:off x="2959237" y="5011368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⑦技名やタイミング</a:t>
            </a:r>
          </a:p>
        </p:txBody>
      </p:sp>
      <p:sp>
        <p:nvSpPr>
          <p:cNvPr id="48" name="左大かっこ 47">
            <a:extLst>
              <a:ext uri="{FF2B5EF4-FFF2-40B4-BE49-F238E27FC236}">
                <a16:creationId xmlns:a16="http://schemas.microsoft.com/office/drawing/2014/main" id="{C72B8FCD-0538-1F3B-FB0D-AF319998239A}"/>
              </a:ext>
            </a:extLst>
          </p:cNvPr>
          <p:cNvSpPr/>
          <p:nvPr/>
        </p:nvSpPr>
        <p:spPr>
          <a:xfrm>
            <a:off x="4805962" y="5058582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右大かっこ 48">
            <a:extLst>
              <a:ext uri="{FF2B5EF4-FFF2-40B4-BE49-F238E27FC236}">
                <a16:creationId xmlns:a16="http://schemas.microsoft.com/office/drawing/2014/main" id="{02DFCA76-6EF6-43C2-C3DE-32A2A692B1E6}"/>
              </a:ext>
            </a:extLst>
          </p:cNvPr>
          <p:cNvSpPr/>
          <p:nvPr/>
        </p:nvSpPr>
        <p:spPr>
          <a:xfrm>
            <a:off x="6688550" y="5058582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B466DB1-2703-1906-A953-B45C6582ECE0}"/>
              </a:ext>
            </a:extLst>
          </p:cNvPr>
          <p:cNvSpPr/>
          <p:nvPr/>
        </p:nvSpPr>
        <p:spPr>
          <a:xfrm>
            <a:off x="5219220" y="5009907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⑧技名やタイミング</a:t>
            </a:r>
          </a:p>
        </p:txBody>
      </p:sp>
      <p:sp>
        <p:nvSpPr>
          <p:cNvPr id="51" name="左大かっこ 50">
            <a:extLst>
              <a:ext uri="{FF2B5EF4-FFF2-40B4-BE49-F238E27FC236}">
                <a16:creationId xmlns:a16="http://schemas.microsoft.com/office/drawing/2014/main" id="{F21D510D-A613-A7D2-7BFA-98E31002EA54}"/>
              </a:ext>
            </a:extLst>
          </p:cNvPr>
          <p:cNvSpPr/>
          <p:nvPr/>
        </p:nvSpPr>
        <p:spPr>
          <a:xfrm>
            <a:off x="7084934" y="5058582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右大かっこ 51">
            <a:extLst>
              <a:ext uri="{FF2B5EF4-FFF2-40B4-BE49-F238E27FC236}">
                <a16:creationId xmlns:a16="http://schemas.microsoft.com/office/drawing/2014/main" id="{C5A2B17A-0C92-162D-FC64-364F6ACE37C3}"/>
              </a:ext>
            </a:extLst>
          </p:cNvPr>
          <p:cNvSpPr/>
          <p:nvPr/>
        </p:nvSpPr>
        <p:spPr>
          <a:xfrm>
            <a:off x="8967522" y="5058582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3CDE5E8-B86D-F3B0-66AF-53E48CD67987}"/>
              </a:ext>
            </a:extLst>
          </p:cNvPr>
          <p:cNvSpPr/>
          <p:nvPr/>
        </p:nvSpPr>
        <p:spPr>
          <a:xfrm>
            <a:off x="7498192" y="5009907"/>
            <a:ext cx="122341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⑨技名やタイミング</a:t>
            </a:r>
          </a:p>
        </p:txBody>
      </p:sp>
      <p:sp>
        <p:nvSpPr>
          <p:cNvPr id="54" name="左大かっこ 53">
            <a:extLst>
              <a:ext uri="{FF2B5EF4-FFF2-40B4-BE49-F238E27FC236}">
                <a16:creationId xmlns:a16="http://schemas.microsoft.com/office/drawing/2014/main" id="{271BB140-1C0A-BA8C-8B15-02AE5AF8AB0F}"/>
              </a:ext>
            </a:extLst>
          </p:cNvPr>
          <p:cNvSpPr/>
          <p:nvPr/>
        </p:nvSpPr>
        <p:spPr>
          <a:xfrm>
            <a:off x="9442652" y="5058582"/>
            <a:ext cx="125505" cy="8516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大かっこ 54">
            <a:extLst>
              <a:ext uri="{FF2B5EF4-FFF2-40B4-BE49-F238E27FC236}">
                <a16:creationId xmlns:a16="http://schemas.microsoft.com/office/drawing/2014/main" id="{AE6FEDED-EE7C-61FB-3263-7FAC9CA16A5E}"/>
              </a:ext>
            </a:extLst>
          </p:cNvPr>
          <p:cNvSpPr/>
          <p:nvPr/>
        </p:nvSpPr>
        <p:spPr>
          <a:xfrm>
            <a:off x="11325240" y="5058582"/>
            <a:ext cx="125504" cy="8516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F2ABDDB-3E9F-FF49-C8CD-E7D09FB9C52A}"/>
              </a:ext>
            </a:extLst>
          </p:cNvPr>
          <p:cNvSpPr/>
          <p:nvPr/>
        </p:nvSpPr>
        <p:spPr>
          <a:xfrm>
            <a:off x="9855911" y="5009907"/>
            <a:ext cx="1223412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⑩技名やタイミング</a:t>
            </a:r>
          </a:p>
        </p:txBody>
      </p:sp>
    </p:spTree>
    <p:extLst>
      <p:ext uri="{BB962C8B-B14F-4D97-AF65-F5344CB8AC3E}">
        <p14:creationId xmlns:p14="http://schemas.microsoft.com/office/powerpoint/2010/main" val="417066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75BD50-2875-AF49-AC9F-9BCBDDBB099B}"/>
              </a:ext>
            </a:extLst>
          </p:cNvPr>
          <p:cNvSpPr/>
          <p:nvPr/>
        </p:nvSpPr>
        <p:spPr>
          <a:xfrm>
            <a:off x="0" y="112174"/>
            <a:ext cx="767899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シンクロマット　演技をつくるために</a:t>
            </a:r>
            <a:endParaRPr lang="en-US" altLang="ja-JP" sz="36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EF5163E-3473-55C5-5EAE-B5C358EF4579}"/>
              </a:ext>
            </a:extLst>
          </p:cNvPr>
          <p:cNvSpPr/>
          <p:nvPr/>
        </p:nvSpPr>
        <p:spPr>
          <a:xfrm>
            <a:off x="0" y="905990"/>
            <a:ext cx="16469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手順</a:t>
            </a:r>
            <a:endParaRPr lang="en-US" altLang="ja-JP" sz="24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1FE570A-4365-4397-F2C9-8C7B02E22D88}"/>
              </a:ext>
            </a:extLst>
          </p:cNvPr>
          <p:cNvSpPr/>
          <p:nvPr/>
        </p:nvSpPr>
        <p:spPr>
          <a:xfrm>
            <a:off x="204019" y="1352886"/>
            <a:ext cx="1178396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①演技の技を決める　→　</a:t>
            </a:r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②隊形（位置）と、技を行う向きを決める　→　</a:t>
            </a:r>
            <a:r>
              <a:rPr lang="ja-JP" altLang="en-US" sz="20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③技を行うタイミングを決める</a:t>
            </a:r>
            <a:endParaRPr lang="en-US" altLang="ja-JP" sz="200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endParaRPr lang="en-US" altLang="ja-JP" sz="200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en-US" altLang="ja-JP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①～③をくりかえし、バランスのよいものにする。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F31ED82-93AF-A402-4D9D-AF423921F7BB}"/>
              </a:ext>
            </a:extLst>
          </p:cNvPr>
          <p:cNvSpPr/>
          <p:nvPr/>
        </p:nvSpPr>
        <p:spPr>
          <a:xfrm>
            <a:off x="-9832" y="2506879"/>
            <a:ext cx="32053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組み合わせの例</a:t>
            </a:r>
            <a:endParaRPr lang="en-US" altLang="ja-JP" sz="24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F43F76-01B8-F838-0B25-2041604BAFFA}"/>
              </a:ext>
            </a:extLst>
          </p:cNvPr>
          <p:cNvSpPr/>
          <p:nvPr/>
        </p:nvSpPr>
        <p:spPr>
          <a:xfrm>
            <a:off x="1307690" y="4439431"/>
            <a:ext cx="18828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同じ方向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026AD2B6-695D-BD84-2D87-F996EECF8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8479"/>
              </p:ext>
            </p:extLst>
          </p:nvPr>
        </p:nvGraphicFramePr>
        <p:xfrm>
          <a:off x="1155290" y="3150619"/>
          <a:ext cx="2035278" cy="120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639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60080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6008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39F6CE5-3F00-1409-56F4-D82BD0B99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192995"/>
              </p:ext>
            </p:extLst>
          </p:nvPr>
        </p:nvGraphicFramePr>
        <p:xfrm>
          <a:off x="3537154" y="3150619"/>
          <a:ext cx="2035278" cy="120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639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60080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6008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graphicFrame>
        <p:nvGraphicFramePr>
          <p:cNvPr id="10" name="表 7">
            <a:extLst>
              <a:ext uri="{FF2B5EF4-FFF2-40B4-BE49-F238E27FC236}">
                <a16:creationId xmlns:a16="http://schemas.microsoft.com/office/drawing/2014/main" id="{41523000-8CB6-B67F-905E-B2D9C2F8E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70192"/>
              </p:ext>
            </p:extLst>
          </p:nvPr>
        </p:nvGraphicFramePr>
        <p:xfrm>
          <a:off x="5919018" y="3142218"/>
          <a:ext cx="2035278" cy="120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639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60080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6008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sp>
        <p:nvSpPr>
          <p:cNvPr id="17" name="スマイル 16">
            <a:extLst>
              <a:ext uri="{FF2B5EF4-FFF2-40B4-BE49-F238E27FC236}">
                <a16:creationId xmlns:a16="http://schemas.microsoft.com/office/drawing/2014/main" id="{B42DEE36-57C9-AD2A-45B7-42FE82735877}"/>
              </a:ext>
            </a:extLst>
          </p:cNvPr>
          <p:cNvSpPr/>
          <p:nvPr/>
        </p:nvSpPr>
        <p:spPr>
          <a:xfrm>
            <a:off x="1455174" y="3637935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スマイル 17">
            <a:extLst>
              <a:ext uri="{FF2B5EF4-FFF2-40B4-BE49-F238E27FC236}">
                <a16:creationId xmlns:a16="http://schemas.microsoft.com/office/drawing/2014/main" id="{E8B783D7-52EE-AAE5-5546-8B2B28B1EB73}"/>
              </a:ext>
            </a:extLst>
          </p:cNvPr>
          <p:cNvSpPr/>
          <p:nvPr/>
        </p:nvSpPr>
        <p:spPr>
          <a:xfrm>
            <a:off x="2030362" y="3637935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スマイル 18">
            <a:extLst>
              <a:ext uri="{FF2B5EF4-FFF2-40B4-BE49-F238E27FC236}">
                <a16:creationId xmlns:a16="http://schemas.microsoft.com/office/drawing/2014/main" id="{89016B33-3ED1-2AB4-0EFB-C998817A0FFF}"/>
              </a:ext>
            </a:extLst>
          </p:cNvPr>
          <p:cNvSpPr/>
          <p:nvPr/>
        </p:nvSpPr>
        <p:spPr>
          <a:xfrm>
            <a:off x="2576052" y="3637935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スマイル 19">
            <a:extLst>
              <a:ext uri="{FF2B5EF4-FFF2-40B4-BE49-F238E27FC236}">
                <a16:creationId xmlns:a16="http://schemas.microsoft.com/office/drawing/2014/main" id="{5522F7FE-FE5C-038D-55AD-497B987B11E7}"/>
              </a:ext>
            </a:extLst>
          </p:cNvPr>
          <p:cNvSpPr/>
          <p:nvPr/>
        </p:nvSpPr>
        <p:spPr>
          <a:xfrm>
            <a:off x="3834582" y="3870489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スマイル 20">
            <a:extLst>
              <a:ext uri="{FF2B5EF4-FFF2-40B4-BE49-F238E27FC236}">
                <a16:creationId xmlns:a16="http://schemas.microsoft.com/office/drawing/2014/main" id="{85712408-74CE-E921-0EFA-473A86F9110C}"/>
              </a:ext>
            </a:extLst>
          </p:cNvPr>
          <p:cNvSpPr/>
          <p:nvPr/>
        </p:nvSpPr>
        <p:spPr>
          <a:xfrm>
            <a:off x="3834582" y="3252971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スマイル 21">
            <a:extLst>
              <a:ext uri="{FF2B5EF4-FFF2-40B4-BE49-F238E27FC236}">
                <a16:creationId xmlns:a16="http://schemas.microsoft.com/office/drawing/2014/main" id="{688B7094-3647-02DF-35BA-861510B9062C}"/>
              </a:ext>
            </a:extLst>
          </p:cNvPr>
          <p:cNvSpPr/>
          <p:nvPr/>
        </p:nvSpPr>
        <p:spPr>
          <a:xfrm>
            <a:off x="5021826" y="4096586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スマイル 22">
            <a:extLst>
              <a:ext uri="{FF2B5EF4-FFF2-40B4-BE49-F238E27FC236}">
                <a16:creationId xmlns:a16="http://schemas.microsoft.com/office/drawing/2014/main" id="{88CEA10E-6C1E-2990-E4FD-B78199E76708}"/>
              </a:ext>
            </a:extLst>
          </p:cNvPr>
          <p:cNvSpPr/>
          <p:nvPr/>
        </p:nvSpPr>
        <p:spPr>
          <a:xfrm>
            <a:off x="5021826" y="3487382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スマイル 23">
            <a:extLst>
              <a:ext uri="{FF2B5EF4-FFF2-40B4-BE49-F238E27FC236}">
                <a16:creationId xmlns:a16="http://schemas.microsoft.com/office/drawing/2014/main" id="{94E5C37C-3F8E-80D3-A3B3-985DD7012D7B}"/>
              </a:ext>
            </a:extLst>
          </p:cNvPr>
          <p:cNvSpPr/>
          <p:nvPr/>
        </p:nvSpPr>
        <p:spPr>
          <a:xfrm>
            <a:off x="6044380" y="3192019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スマイル 24">
            <a:extLst>
              <a:ext uri="{FF2B5EF4-FFF2-40B4-BE49-F238E27FC236}">
                <a16:creationId xmlns:a16="http://schemas.microsoft.com/office/drawing/2014/main" id="{24EEDCAB-4F83-31B8-2ACC-FA03B0963A86}"/>
              </a:ext>
            </a:extLst>
          </p:cNvPr>
          <p:cNvSpPr/>
          <p:nvPr/>
        </p:nvSpPr>
        <p:spPr>
          <a:xfrm>
            <a:off x="6054213" y="3998308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スマイル 25">
            <a:extLst>
              <a:ext uri="{FF2B5EF4-FFF2-40B4-BE49-F238E27FC236}">
                <a16:creationId xmlns:a16="http://schemas.microsoft.com/office/drawing/2014/main" id="{9029A576-B39C-2DF5-5DB1-E685FB0B92F5}"/>
              </a:ext>
            </a:extLst>
          </p:cNvPr>
          <p:cNvSpPr/>
          <p:nvPr/>
        </p:nvSpPr>
        <p:spPr>
          <a:xfrm>
            <a:off x="7541342" y="3192018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スマイル 26">
            <a:extLst>
              <a:ext uri="{FF2B5EF4-FFF2-40B4-BE49-F238E27FC236}">
                <a16:creationId xmlns:a16="http://schemas.microsoft.com/office/drawing/2014/main" id="{0D3D15BE-27AC-C640-9FD5-BBD799907DC9}"/>
              </a:ext>
            </a:extLst>
          </p:cNvPr>
          <p:cNvSpPr/>
          <p:nvPr/>
        </p:nvSpPr>
        <p:spPr>
          <a:xfrm>
            <a:off x="7540113" y="3998307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3" name="表 7">
            <a:extLst>
              <a:ext uri="{FF2B5EF4-FFF2-40B4-BE49-F238E27FC236}">
                <a16:creationId xmlns:a16="http://schemas.microsoft.com/office/drawing/2014/main" id="{93374D1C-24D9-C8C0-DB0E-D3C8DA306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19173"/>
              </p:ext>
            </p:extLst>
          </p:nvPr>
        </p:nvGraphicFramePr>
        <p:xfrm>
          <a:off x="8464346" y="3142218"/>
          <a:ext cx="2035278" cy="120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639">
                  <a:extLst>
                    <a:ext uri="{9D8B030D-6E8A-4147-A177-3AD203B41FA5}">
                      <a16:colId xmlns:a16="http://schemas.microsoft.com/office/drawing/2014/main" val="2827161832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1186328903"/>
                    </a:ext>
                  </a:extLst>
                </a:gridCol>
              </a:tblGrid>
              <a:tr h="60080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00602"/>
                  </a:ext>
                </a:extLst>
              </a:tr>
              <a:tr h="6008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19616"/>
                  </a:ext>
                </a:extLst>
              </a:tr>
            </a:tbl>
          </a:graphicData>
        </a:graphic>
      </p:graphicFrame>
      <p:sp>
        <p:nvSpPr>
          <p:cNvPr id="34" name="スマイル 33">
            <a:extLst>
              <a:ext uri="{FF2B5EF4-FFF2-40B4-BE49-F238E27FC236}">
                <a16:creationId xmlns:a16="http://schemas.microsoft.com/office/drawing/2014/main" id="{4C44B668-87A1-25B6-2DCB-51544E6E5914}"/>
              </a:ext>
            </a:extLst>
          </p:cNvPr>
          <p:cNvSpPr/>
          <p:nvPr/>
        </p:nvSpPr>
        <p:spPr>
          <a:xfrm>
            <a:off x="8589708" y="3192019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スマイル 34">
            <a:extLst>
              <a:ext uri="{FF2B5EF4-FFF2-40B4-BE49-F238E27FC236}">
                <a16:creationId xmlns:a16="http://schemas.microsoft.com/office/drawing/2014/main" id="{9226EB84-23E4-61FB-9CEC-6F1960BD80C8}"/>
              </a:ext>
            </a:extLst>
          </p:cNvPr>
          <p:cNvSpPr/>
          <p:nvPr/>
        </p:nvSpPr>
        <p:spPr>
          <a:xfrm>
            <a:off x="8599541" y="3998308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スマイル 35">
            <a:extLst>
              <a:ext uri="{FF2B5EF4-FFF2-40B4-BE49-F238E27FC236}">
                <a16:creationId xmlns:a16="http://schemas.microsoft.com/office/drawing/2014/main" id="{2166F02E-B73C-5EAF-89DA-421EB5DCE03A}"/>
              </a:ext>
            </a:extLst>
          </p:cNvPr>
          <p:cNvSpPr/>
          <p:nvPr/>
        </p:nvSpPr>
        <p:spPr>
          <a:xfrm>
            <a:off x="10086670" y="3192018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スマイル 36">
            <a:extLst>
              <a:ext uri="{FF2B5EF4-FFF2-40B4-BE49-F238E27FC236}">
                <a16:creationId xmlns:a16="http://schemas.microsoft.com/office/drawing/2014/main" id="{3E6CDDDB-5C2A-956F-68B0-15CC1089C220}"/>
              </a:ext>
            </a:extLst>
          </p:cNvPr>
          <p:cNvSpPr/>
          <p:nvPr/>
        </p:nvSpPr>
        <p:spPr>
          <a:xfrm>
            <a:off x="10085441" y="3998307"/>
            <a:ext cx="275304" cy="255639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D8B52DF-7A85-FCC3-5372-9662750097DB}"/>
              </a:ext>
            </a:extLst>
          </p:cNvPr>
          <p:cNvSpPr/>
          <p:nvPr/>
        </p:nvSpPr>
        <p:spPr>
          <a:xfrm>
            <a:off x="3613354" y="4439431"/>
            <a:ext cx="18828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交差する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BE794B6-DE05-E076-4078-5E27BE86D3D8}"/>
              </a:ext>
            </a:extLst>
          </p:cNvPr>
          <p:cNvSpPr/>
          <p:nvPr/>
        </p:nvSpPr>
        <p:spPr>
          <a:xfrm>
            <a:off x="5919018" y="4469713"/>
            <a:ext cx="18828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集まる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8B05F20-1FEA-8D03-0EB0-B607FC643FBF}"/>
              </a:ext>
            </a:extLst>
          </p:cNvPr>
          <p:cNvSpPr/>
          <p:nvPr/>
        </p:nvSpPr>
        <p:spPr>
          <a:xfrm>
            <a:off x="8540546" y="4421949"/>
            <a:ext cx="18828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回転する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94A9DBC3-7678-F0B4-B52D-C23E709DBC3C}"/>
              </a:ext>
            </a:extLst>
          </p:cNvPr>
          <p:cNvSpPr/>
          <p:nvPr/>
        </p:nvSpPr>
        <p:spPr>
          <a:xfrm rot="5400000">
            <a:off x="1411304" y="3970116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矢印: 右 41">
            <a:extLst>
              <a:ext uri="{FF2B5EF4-FFF2-40B4-BE49-F238E27FC236}">
                <a16:creationId xmlns:a16="http://schemas.microsoft.com/office/drawing/2014/main" id="{DC141C0B-7C0C-7672-EEDE-8C4E7A2149A2}"/>
              </a:ext>
            </a:extLst>
          </p:cNvPr>
          <p:cNvSpPr/>
          <p:nvPr/>
        </p:nvSpPr>
        <p:spPr>
          <a:xfrm rot="5400000">
            <a:off x="1986492" y="3990848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右 42">
            <a:extLst>
              <a:ext uri="{FF2B5EF4-FFF2-40B4-BE49-F238E27FC236}">
                <a16:creationId xmlns:a16="http://schemas.microsoft.com/office/drawing/2014/main" id="{AEE68C87-90D5-986A-6404-84C5998A5114}"/>
              </a:ext>
            </a:extLst>
          </p:cNvPr>
          <p:cNvSpPr/>
          <p:nvPr/>
        </p:nvSpPr>
        <p:spPr>
          <a:xfrm rot="5400000">
            <a:off x="2545085" y="3977381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A7155580-3B25-B19D-96CC-B941215E88EA}"/>
              </a:ext>
            </a:extLst>
          </p:cNvPr>
          <p:cNvSpPr/>
          <p:nvPr/>
        </p:nvSpPr>
        <p:spPr>
          <a:xfrm rot="16200000">
            <a:off x="10041571" y="3582445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右 44">
            <a:extLst>
              <a:ext uri="{FF2B5EF4-FFF2-40B4-BE49-F238E27FC236}">
                <a16:creationId xmlns:a16="http://schemas.microsoft.com/office/drawing/2014/main" id="{E160A791-9C26-34EB-C4A9-F61CF27B4B17}"/>
              </a:ext>
            </a:extLst>
          </p:cNvPr>
          <p:cNvSpPr/>
          <p:nvPr/>
        </p:nvSpPr>
        <p:spPr>
          <a:xfrm rot="5400000">
            <a:off x="8545838" y="3576567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086D10AB-46F8-1414-C284-6A4908C83B33}"/>
              </a:ext>
            </a:extLst>
          </p:cNvPr>
          <p:cNvSpPr/>
          <p:nvPr/>
        </p:nvSpPr>
        <p:spPr>
          <a:xfrm>
            <a:off x="4293012" y="3243138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216FE5DA-BC3C-43CB-30F7-4689A15DC74B}"/>
              </a:ext>
            </a:extLst>
          </p:cNvPr>
          <p:cNvSpPr/>
          <p:nvPr/>
        </p:nvSpPr>
        <p:spPr>
          <a:xfrm>
            <a:off x="4304823" y="3893574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右 49">
            <a:extLst>
              <a:ext uri="{FF2B5EF4-FFF2-40B4-BE49-F238E27FC236}">
                <a16:creationId xmlns:a16="http://schemas.microsoft.com/office/drawing/2014/main" id="{5213608D-FF36-E98D-4CE9-3B4D427979D4}"/>
              </a:ext>
            </a:extLst>
          </p:cNvPr>
          <p:cNvSpPr/>
          <p:nvPr/>
        </p:nvSpPr>
        <p:spPr>
          <a:xfrm>
            <a:off x="8935577" y="3988474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矢印: 右 50">
            <a:extLst>
              <a:ext uri="{FF2B5EF4-FFF2-40B4-BE49-F238E27FC236}">
                <a16:creationId xmlns:a16="http://schemas.microsoft.com/office/drawing/2014/main" id="{15B7C3BD-45D9-A39B-3795-7CD59764F7D2}"/>
              </a:ext>
            </a:extLst>
          </p:cNvPr>
          <p:cNvSpPr/>
          <p:nvPr/>
        </p:nvSpPr>
        <p:spPr>
          <a:xfrm rot="10800000">
            <a:off x="4513388" y="3490450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矢印: 右 51">
            <a:extLst>
              <a:ext uri="{FF2B5EF4-FFF2-40B4-BE49-F238E27FC236}">
                <a16:creationId xmlns:a16="http://schemas.microsoft.com/office/drawing/2014/main" id="{5A2C356C-28FE-24D4-9AE7-2A1B1872546A}"/>
              </a:ext>
            </a:extLst>
          </p:cNvPr>
          <p:cNvSpPr/>
          <p:nvPr/>
        </p:nvSpPr>
        <p:spPr>
          <a:xfrm rot="10800000">
            <a:off x="4499760" y="4115033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矢印: 右 52">
            <a:extLst>
              <a:ext uri="{FF2B5EF4-FFF2-40B4-BE49-F238E27FC236}">
                <a16:creationId xmlns:a16="http://schemas.microsoft.com/office/drawing/2014/main" id="{99F5285F-E2ED-D827-0B4F-8A1D062931CA}"/>
              </a:ext>
            </a:extLst>
          </p:cNvPr>
          <p:cNvSpPr/>
          <p:nvPr/>
        </p:nvSpPr>
        <p:spPr>
          <a:xfrm rot="10800000">
            <a:off x="9650123" y="3196710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矢印: 右 53">
            <a:extLst>
              <a:ext uri="{FF2B5EF4-FFF2-40B4-BE49-F238E27FC236}">
                <a16:creationId xmlns:a16="http://schemas.microsoft.com/office/drawing/2014/main" id="{09E7D2DB-FD29-D8C5-315F-854521F4A604}"/>
              </a:ext>
            </a:extLst>
          </p:cNvPr>
          <p:cNvSpPr/>
          <p:nvPr/>
        </p:nvSpPr>
        <p:spPr>
          <a:xfrm rot="8659876">
            <a:off x="7186526" y="3401010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右 54">
            <a:extLst>
              <a:ext uri="{FF2B5EF4-FFF2-40B4-BE49-F238E27FC236}">
                <a16:creationId xmlns:a16="http://schemas.microsoft.com/office/drawing/2014/main" id="{5D827C74-72E6-5521-9D67-3BA96A2F195B}"/>
              </a:ext>
            </a:extLst>
          </p:cNvPr>
          <p:cNvSpPr/>
          <p:nvPr/>
        </p:nvSpPr>
        <p:spPr>
          <a:xfrm rot="12615099">
            <a:off x="7160967" y="3809325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矢印: 右 55">
            <a:extLst>
              <a:ext uri="{FF2B5EF4-FFF2-40B4-BE49-F238E27FC236}">
                <a16:creationId xmlns:a16="http://schemas.microsoft.com/office/drawing/2014/main" id="{13EA10CD-BAA0-C71B-0380-52D620A5FA66}"/>
              </a:ext>
            </a:extLst>
          </p:cNvPr>
          <p:cNvSpPr/>
          <p:nvPr/>
        </p:nvSpPr>
        <p:spPr>
          <a:xfrm rot="1861586">
            <a:off x="6357668" y="3367714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C5A10E3E-2DCD-78F8-3434-6B024469F81A}"/>
              </a:ext>
            </a:extLst>
          </p:cNvPr>
          <p:cNvSpPr/>
          <p:nvPr/>
        </p:nvSpPr>
        <p:spPr>
          <a:xfrm rot="19962762">
            <a:off x="6375849" y="3813436"/>
            <a:ext cx="363044" cy="275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13C47CDD-5C5A-B26D-2E0B-37F8BCE3C566}"/>
              </a:ext>
            </a:extLst>
          </p:cNvPr>
          <p:cNvSpPr/>
          <p:nvPr/>
        </p:nvSpPr>
        <p:spPr>
          <a:xfrm>
            <a:off x="9189" y="4951770"/>
            <a:ext cx="451450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よりよい演技にするために</a:t>
            </a:r>
            <a:endParaRPr lang="en-US" altLang="ja-JP" sz="24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6E56F8B-2860-6765-284C-BC301D11DCD4}"/>
              </a:ext>
            </a:extLst>
          </p:cNvPr>
          <p:cNvSpPr/>
          <p:nvPr/>
        </p:nvSpPr>
        <p:spPr>
          <a:xfrm>
            <a:off x="1001902" y="5462168"/>
            <a:ext cx="897193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・一人ひとりのできる技をみんなで知って、良さを生かそう！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（全員が同じ技をし続けないといけないというわけではありません。）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・タイミングがあうように、練習を重ねよう！</a:t>
            </a:r>
            <a:endParaRPr lang="en-US" altLang="ja-JP" sz="200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10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239</Words>
  <Application>Microsoft Office PowerPoint</Application>
  <PresentationFormat>ワイド画面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粟子 直毅</dc:creator>
  <cp:lastModifiedBy>粟子　直毅</cp:lastModifiedBy>
  <cp:revision>17</cp:revision>
  <cp:lastPrinted>2023-06-27T01:47:59Z</cp:lastPrinted>
  <dcterms:created xsi:type="dcterms:W3CDTF">2023-04-26T14:33:28Z</dcterms:created>
  <dcterms:modified xsi:type="dcterms:W3CDTF">2024-08-29T04:29:51Z</dcterms:modified>
</cp:coreProperties>
</file>